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6" r:id="rId3"/>
    <p:sldId id="287" r:id="rId4"/>
    <p:sldId id="284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9" r:id="rId16"/>
    <p:sldId id="298" r:id="rId17"/>
    <p:sldId id="300" r:id="rId18"/>
    <p:sldId id="301" r:id="rId19"/>
    <p:sldId id="302" r:id="rId20"/>
    <p:sldId id="303" r:id="rId21"/>
    <p:sldId id="304" r:id="rId22"/>
  </p:sldIdLst>
  <p:sldSz cx="18288000" cy="10287000"/>
  <p:notesSz cx="6858000" cy="9144000"/>
  <p:embeddedFontLst>
    <p:embeddedFont>
      <p:font typeface="Gmarket Sans Bold" panose="020B0600000101010101" charset="-127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고명준" initials="고" lastIdx="1" clrIdx="0">
    <p:extLst>
      <p:ext uri="{19B8F6BF-5375-455C-9EA6-DF929625EA0E}">
        <p15:presenceInfo xmlns:p15="http://schemas.microsoft.com/office/powerpoint/2012/main" userId="고명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ECE1"/>
    <a:srgbClr val="001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8" autoAdjust="0"/>
    <p:restoredTop sz="94622" autoAdjust="0"/>
  </p:normalViewPr>
  <p:slideViewPr>
    <p:cSldViewPr>
      <p:cViewPr varScale="1">
        <p:scale>
          <a:sx n="70" d="100"/>
          <a:sy n="70" d="100"/>
        </p:scale>
        <p:origin x="84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3461"/>
            <a:ext cx="18288000" cy="5143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70300" y="3962400"/>
            <a:ext cx="109474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7000" b="1" dirty="0">
                <a:solidFill>
                  <a:srgbClr val="091C78"/>
                </a:solidFill>
                <a:latin typeface="Gmarket Sans Bold"/>
              </a:rPr>
              <a:t>GIT</a:t>
            </a:r>
          </a:p>
          <a:p>
            <a:pPr lvl="0" algn="ctr">
              <a:lnSpc>
                <a:spcPct val="116199"/>
              </a:lnSpc>
            </a:pPr>
            <a:endParaRPr lang="en-US" altLang="ko-KR" sz="7000" dirty="0">
              <a:solidFill>
                <a:srgbClr val="091C78"/>
              </a:solidFill>
              <a:latin typeface="Gmarket Sans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848100"/>
            <a:ext cx="693105" cy="5544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C08FC-0B02-86E1-C31E-CB4E1CE9F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3E5000-6141-A087-384B-E8477E4E2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E81CA62-1C11-F33B-2681-A03E6BE6B63D}"/>
              </a:ext>
            </a:extLst>
          </p:cNvPr>
          <p:cNvSpPr txBox="1"/>
          <p:nvPr/>
        </p:nvSpPr>
        <p:spPr>
          <a:xfrm>
            <a:off x="685800" y="571500"/>
            <a:ext cx="830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1" dirty="0">
                <a:solidFill>
                  <a:srgbClr val="091C78"/>
                </a:solidFill>
                <a:latin typeface="Gmarket Sans Bold"/>
              </a:rPr>
              <a:t>GIT Flow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3EC8E6-9E26-92E9-BE77-74E5B1A5F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837028"/>
            <a:ext cx="13429247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54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A60F1-5000-43B8-BADB-31DB7F6DD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85E2CA2-425D-CD27-8FA4-F5A65A158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0B8EA59-276B-E6B3-81B4-E52011F2B5CC}"/>
              </a:ext>
            </a:extLst>
          </p:cNvPr>
          <p:cNvSpPr txBox="1"/>
          <p:nvPr/>
        </p:nvSpPr>
        <p:spPr>
          <a:xfrm>
            <a:off x="685800" y="571500"/>
            <a:ext cx="830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1" dirty="0">
                <a:solidFill>
                  <a:srgbClr val="091C78"/>
                </a:solidFill>
                <a:latin typeface="Gmarket Sans Bold"/>
              </a:rPr>
              <a:t>GIT Flow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1F4976-1FCB-CBB6-C58A-F10C1E53B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7" y="2400300"/>
            <a:ext cx="7696200" cy="32315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DBDBF-6880-E55A-9F33-CC0793F633EF}"/>
              </a:ext>
            </a:extLst>
          </p:cNvPr>
          <p:cNvSpPr txBox="1"/>
          <p:nvPr/>
        </p:nvSpPr>
        <p:spPr>
          <a:xfrm>
            <a:off x="8610600" y="2400300"/>
            <a:ext cx="3029803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600" b="1" i="0" u="none" strike="noStrike" dirty="0">
                <a:solidFill>
                  <a:schemeClr val="bg1"/>
                </a:solidFill>
                <a:latin typeface="Gmarket Sans Bold"/>
              </a:rPr>
              <a:t>Main</a:t>
            </a:r>
            <a:endParaRPr lang="en-US" sz="3600" b="1" i="0" u="none" strike="noStrike" dirty="0">
              <a:solidFill>
                <a:schemeClr val="bg1"/>
              </a:solidFill>
              <a:latin typeface="Gmarket San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4ED249-618E-4F7B-E126-D9CF33FF63D6}"/>
              </a:ext>
            </a:extLst>
          </p:cNvPr>
          <p:cNvSpPr txBox="1"/>
          <p:nvPr/>
        </p:nvSpPr>
        <p:spPr>
          <a:xfrm>
            <a:off x="8610600" y="3345631"/>
            <a:ext cx="3029803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600" b="1" i="0" u="none" strike="noStrike" dirty="0">
                <a:solidFill>
                  <a:schemeClr val="bg1"/>
                </a:solidFill>
                <a:latin typeface="Gmarket Sans Bold"/>
              </a:rPr>
              <a:t>Dev</a:t>
            </a:r>
            <a:endParaRPr lang="en-US" sz="3600" b="1" i="0" u="none" strike="noStrike" dirty="0">
              <a:solidFill>
                <a:schemeClr val="bg1"/>
              </a:solidFill>
              <a:latin typeface="Gmarket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11163-0637-596A-A6FE-678256F5F397}"/>
              </a:ext>
            </a:extLst>
          </p:cNvPr>
          <p:cNvSpPr txBox="1"/>
          <p:nvPr/>
        </p:nvSpPr>
        <p:spPr>
          <a:xfrm>
            <a:off x="8628797" y="4290962"/>
            <a:ext cx="3029803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600" b="1" i="0" u="none" strike="noStrike" dirty="0">
                <a:solidFill>
                  <a:schemeClr val="bg1"/>
                </a:solidFill>
                <a:latin typeface="Gmarket Sans Bold"/>
              </a:rPr>
              <a:t>Feature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E503F8-DFAE-07CE-6D86-090E682117E0}"/>
              </a:ext>
            </a:extLst>
          </p:cNvPr>
          <p:cNvSpPr txBox="1"/>
          <p:nvPr/>
        </p:nvSpPr>
        <p:spPr>
          <a:xfrm>
            <a:off x="8628797" y="5310239"/>
            <a:ext cx="3029803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600" b="1" i="0" u="none" strike="noStrike" dirty="0">
                <a:solidFill>
                  <a:schemeClr val="bg1"/>
                </a:solidFill>
                <a:latin typeface="Gmarket Sans Bold"/>
              </a:rPr>
              <a:t>Release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B38B8C-CC77-190C-45D7-E9EE8E3F92A5}"/>
              </a:ext>
            </a:extLst>
          </p:cNvPr>
          <p:cNvSpPr txBox="1"/>
          <p:nvPr/>
        </p:nvSpPr>
        <p:spPr>
          <a:xfrm>
            <a:off x="8610600" y="6329516"/>
            <a:ext cx="3029803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600" b="1" i="0" u="none" strike="noStrike" dirty="0">
                <a:solidFill>
                  <a:schemeClr val="bg1"/>
                </a:solidFill>
                <a:latin typeface="Gmarket Sans Bold"/>
              </a:rPr>
              <a:t>Hotfix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83FCE-E45E-73F9-84D8-01B9E05DF0D0}"/>
              </a:ext>
            </a:extLst>
          </p:cNvPr>
          <p:cNvSpPr txBox="1"/>
          <p:nvPr/>
        </p:nvSpPr>
        <p:spPr>
          <a:xfrm>
            <a:off x="11811000" y="2400300"/>
            <a:ext cx="6230203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1" i="0" u="none" strike="noStrike" dirty="0">
                <a:solidFill>
                  <a:schemeClr val="bg1"/>
                </a:solidFill>
                <a:latin typeface="Gmarket Sans Bold"/>
              </a:rPr>
              <a:t>실제 배포가 </a:t>
            </a:r>
            <a:r>
              <a:rPr lang="ko-KR" altLang="en-US" sz="3600" b="1" i="0" u="none" strike="noStrike" dirty="0" err="1">
                <a:solidFill>
                  <a:schemeClr val="bg1"/>
                </a:solidFill>
                <a:latin typeface="Gmarket Sans Bold"/>
              </a:rPr>
              <a:t>일어남</a:t>
            </a:r>
            <a:endParaRPr lang="en-US" sz="3600" b="1" i="0" u="none" strike="noStrike" dirty="0">
              <a:solidFill>
                <a:schemeClr val="bg1"/>
              </a:solidFill>
              <a:latin typeface="Gmarket Sa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64DFF2-FD32-8DE1-61BF-65A4A11C2B91}"/>
              </a:ext>
            </a:extLst>
          </p:cNvPr>
          <p:cNvSpPr txBox="1"/>
          <p:nvPr/>
        </p:nvSpPr>
        <p:spPr>
          <a:xfrm>
            <a:off x="11811000" y="3345631"/>
            <a:ext cx="6230203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3600" b="1" i="0" u="none" strike="noStrike" dirty="0">
                <a:solidFill>
                  <a:schemeClr val="bg1"/>
                </a:solidFill>
                <a:latin typeface="Gmarket Sans Bold"/>
              </a:rPr>
              <a:t>개발 단계</a:t>
            </a:r>
            <a:endParaRPr lang="en-US" sz="3600" b="1" i="0" u="none" strike="noStrike" dirty="0">
              <a:solidFill>
                <a:schemeClr val="bg1"/>
              </a:solidFill>
              <a:latin typeface="Gmarket Sans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DBD05-0F4D-2062-E8CC-4AEF731694B2}"/>
              </a:ext>
            </a:extLst>
          </p:cNvPr>
          <p:cNvSpPr txBox="1"/>
          <p:nvPr/>
        </p:nvSpPr>
        <p:spPr>
          <a:xfrm>
            <a:off x="11829197" y="4290962"/>
            <a:ext cx="6230203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1" i="0" u="none" strike="noStrike" dirty="0">
                <a:solidFill>
                  <a:schemeClr val="bg1"/>
                </a:solidFill>
                <a:latin typeface="Gmarket Sans Bold"/>
              </a:rPr>
              <a:t>특정 기능 구현</a:t>
            </a:r>
            <a:endParaRPr lang="en-US" altLang="ko-KR" sz="3600" b="1" i="0" u="none" strike="noStrike" dirty="0">
              <a:solidFill>
                <a:schemeClr val="bg1"/>
              </a:solidFill>
              <a:latin typeface="Gmarket Sans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9FAD6E-7BB8-5FEB-454E-E3B129603FBB}"/>
              </a:ext>
            </a:extLst>
          </p:cNvPr>
          <p:cNvSpPr txBox="1"/>
          <p:nvPr/>
        </p:nvSpPr>
        <p:spPr>
          <a:xfrm>
            <a:off x="11829197" y="5310239"/>
            <a:ext cx="6230203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1" i="0" u="none" strike="noStrike" dirty="0">
                <a:solidFill>
                  <a:schemeClr val="bg1"/>
                </a:solidFill>
                <a:latin typeface="Gmarket Sans Bold"/>
              </a:rPr>
              <a:t>배포 </a:t>
            </a:r>
            <a:r>
              <a:rPr lang="en-US" altLang="ko-KR" sz="3600" b="1" i="0" u="none" strike="noStrike" dirty="0">
                <a:solidFill>
                  <a:schemeClr val="bg1"/>
                </a:solidFill>
                <a:latin typeface="Gmarket Sans Bold"/>
              </a:rPr>
              <a:t>Branch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50D28E-FD2D-08EC-064E-0299343B8570}"/>
              </a:ext>
            </a:extLst>
          </p:cNvPr>
          <p:cNvSpPr txBox="1"/>
          <p:nvPr/>
        </p:nvSpPr>
        <p:spPr>
          <a:xfrm>
            <a:off x="11811000" y="6329516"/>
            <a:ext cx="6230203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600" b="1" i="0" u="none" strike="noStrike" dirty="0">
                <a:solidFill>
                  <a:schemeClr val="bg1"/>
                </a:solidFill>
                <a:latin typeface="Gmarket Sans Bold"/>
              </a:rPr>
              <a:t>급한 에러 수정</a:t>
            </a:r>
            <a:endParaRPr lang="en-US" altLang="ko-KR" sz="3600" b="1" i="0" u="none" strike="noStrike" dirty="0">
              <a:solidFill>
                <a:schemeClr val="bg1"/>
              </a:solidFill>
              <a:latin typeface="Gmarke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979571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CE0E9-1C1F-4B20-8519-82016D8E5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F6D11BB-9CB8-E92F-E2C1-8F0980592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9B2A57F-3976-5A05-7F4A-C29C0D083D87}"/>
              </a:ext>
            </a:extLst>
          </p:cNvPr>
          <p:cNvSpPr txBox="1"/>
          <p:nvPr/>
        </p:nvSpPr>
        <p:spPr>
          <a:xfrm>
            <a:off x="685800" y="571500"/>
            <a:ext cx="830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1">
                <a:solidFill>
                  <a:srgbClr val="091C78"/>
                </a:solidFill>
                <a:latin typeface="Gmarket Sans Bold"/>
              </a:rPr>
              <a:t>GIT Flow</a:t>
            </a:r>
            <a:endParaRPr lang="en-US" altLang="ko-KR" sz="6000" b="1" dirty="0">
              <a:solidFill>
                <a:srgbClr val="091C78"/>
              </a:solidFill>
              <a:latin typeface="Gmarket Sans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5CA9A15-AFFC-5BAC-6B4F-33A2B7830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4" y="1741448"/>
            <a:ext cx="16599251" cy="797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37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5E2CE-0942-7D39-8E1F-824508EB0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2B521E8-A570-BAED-59F4-E26B31BB4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0BA98A3-566B-2667-D2E5-9D7221D08231}"/>
              </a:ext>
            </a:extLst>
          </p:cNvPr>
          <p:cNvSpPr txBox="1"/>
          <p:nvPr/>
        </p:nvSpPr>
        <p:spPr>
          <a:xfrm>
            <a:off x="685800" y="571500"/>
            <a:ext cx="830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1">
                <a:solidFill>
                  <a:srgbClr val="091C78"/>
                </a:solidFill>
                <a:latin typeface="Gmarket Sans Bold"/>
              </a:rPr>
              <a:t>GIT Flow</a:t>
            </a:r>
            <a:endParaRPr lang="en-US" altLang="ko-KR" sz="6000" b="1" dirty="0">
              <a:solidFill>
                <a:srgbClr val="091C78"/>
              </a:solidFill>
              <a:latin typeface="Gmarket Sans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07637AB-E23B-83ED-15BE-5165D4275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4" y="1741448"/>
            <a:ext cx="16599251" cy="79740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BF4EA3-F894-8073-EF6F-DFBB04931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70" y="1769660"/>
            <a:ext cx="16602830" cy="703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32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FC0BC-93CA-5A47-3147-CD07F735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F5623FA-A7E3-295E-9482-44DFFA2D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BD82613-D9BE-768D-D37B-11FC2D2702EE}"/>
              </a:ext>
            </a:extLst>
          </p:cNvPr>
          <p:cNvSpPr txBox="1"/>
          <p:nvPr/>
        </p:nvSpPr>
        <p:spPr>
          <a:xfrm>
            <a:off x="685800" y="571500"/>
            <a:ext cx="830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1">
                <a:solidFill>
                  <a:srgbClr val="091C78"/>
                </a:solidFill>
                <a:latin typeface="Gmarket Sans Bold"/>
              </a:rPr>
              <a:t>GIT Flow</a:t>
            </a:r>
            <a:endParaRPr lang="en-US" altLang="ko-KR" sz="6000" b="1" dirty="0">
              <a:solidFill>
                <a:srgbClr val="091C78"/>
              </a:solidFill>
              <a:latin typeface="Gmarket Sans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D167D77-67AA-4851-100E-CAC21A90E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8" y="1741447"/>
            <a:ext cx="16673498" cy="80097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90ECC1-07F5-DE19-FAE0-B5510A80C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70" y="1769660"/>
            <a:ext cx="16602830" cy="7031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D2B1A3-6608-776B-3BE2-9BA8EBB702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37467"/>
            <a:ext cx="16591160" cy="782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16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12C76-4128-31E9-8928-04EFB3AD6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F829FE-625B-3977-B3DD-3EAD58D81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CF48C58-C672-52D8-E529-CD16C9F698B2}"/>
              </a:ext>
            </a:extLst>
          </p:cNvPr>
          <p:cNvSpPr txBox="1"/>
          <p:nvPr/>
        </p:nvSpPr>
        <p:spPr>
          <a:xfrm>
            <a:off x="685800" y="571500"/>
            <a:ext cx="830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1">
                <a:solidFill>
                  <a:srgbClr val="091C78"/>
                </a:solidFill>
                <a:latin typeface="Gmarket Sans Bold"/>
              </a:rPr>
              <a:t>GIT Flow</a:t>
            </a:r>
            <a:endParaRPr lang="en-US" altLang="ko-KR" sz="6000" b="1" dirty="0">
              <a:solidFill>
                <a:srgbClr val="091C78"/>
              </a:solidFill>
              <a:latin typeface="Gmarket Sans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0D17C91-CFB5-150A-537D-52F223710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8" y="1741447"/>
            <a:ext cx="16673498" cy="80097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2E2153-9727-EAEA-668D-292AFEBDC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70" y="1769660"/>
            <a:ext cx="16602830" cy="7031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BAB74D-F452-A91C-9411-151CE6A9B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37467"/>
            <a:ext cx="16591160" cy="78256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B28367-E94A-4143-5950-37FEE2134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54" y="1729196"/>
            <a:ext cx="7541846" cy="796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68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5043C-416A-29FA-D3F0-11EFB40F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727AF5-8888-6237-1A34-EE887377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676EBB0-8597-B93F-38FB-1CFB76E2EF2A}"/>
              </a:ext>
            </a:extLst>
          </p:cNvPr>
          <p:cNvSpPr txBox="1"/>
          <p:nvPr/>
        </p:nvSpPr>
        <p:spPr>
          <a:xfrm>
            <a:off x="685800" y="571500"/>
            <a:ext cx="830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1">
                <a:solidFill>
                  <a:srgbClr val="091C78"/>
                </a:solidFill>
                <a:latin typeface="Gmarket Sans Bold"/>
              </a:rPr>
              <a:t>GIT Flow</a:t>
            </a:r>
            <a:endParaRPr lang="en-US" altLang="ko-KR" sz="6000" b="1" dirty="0">
              <a:solidFill>
                <a:srgbClr val="091C78"/>
              </a:solidFill>
              <a:latin typeface="Gmarket Sans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5990C7-1524-66AF-9B66-083790450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8" y="1741447"/>
            <a:ext cx="16673498" cy="80097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98B231-FA07-BA8A-05A7-73A602AE7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70" y="1769660"/>
            <a:ext cx="16602830" cy="7031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8FAC6D-1BB8-5020-AEE0-D22D58CCD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37467"/>
            <a:ext cx="16591160" cy="7825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4EAABB-73A0-0C43-7914-F13A2385F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54" y="1729196"/>
            <a:ext cx="7541846" cy="79687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115D79-330B-8506-7D04-2B73836FEB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728" y="1729196"/>
            <a:ext cx="10202672" cy="80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47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75EEE-8BAA-2405-64A9-DD470EA32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0C34DE-B00A-A025-1966-107DA7B34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A461813-456B-4F01-3AF2-BB6D31B6854A}"/>
              </a:ext>
            </a:extLst>
          </p:cNvPr>
          <p:cNvSpPr txBox="1"/>
          <p:nvPr/>
        </p:nvSpPr>
        <p:spPr>
          <a:xfrm>
            <a:off x="685800" y="571500"/>
            <a:ext cx="830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1">
                <a:solidFill>
                  <a:srgbClr val="091C78"/>
                </a:solidFill>
                <a:latin typeface="Gmarket Sans Bold"/>
              </a:rPr>
              <a:t>GIT Flow</a:t>
            </a:r>
            <a:endParaRPr lang="en-US" altLang="ko-KR" sz="6000" b="1" dirty="0">
              <a:solidFill>
                <a:srgbClr val="091C78"/>
              </a:solidFill>
              <a:latin typeface="Gmarket Sans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EBD6D13-EF98-9465-9587-4E9702952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8" y="1741447"/>
            <a:ext cx="16673498" cy="80097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352E13-C4A8-7202-A8C9-9563F448E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70" y="1769660"/>
            <a:ext cx="16602830" cy="7031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1CC61E-78FA-FDA7-6D95-3C4CF28B80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37467"/>
            <a:ext cx="16591160" cy="7825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11EEF5-6DF9-DF07-B060-EEEEFA0D3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54" y="1729196"/>
            <a:ext cx="7541846" cy="79687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93A88A-0A44-E494-F438-A41C611FB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728" y="1729196"/>
            <a:ext cx="10202672" cy="80045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F1B728-33EA-D0D2-964E-33F5C2FB3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40" y="1733910"/>
            <a:ext cx="12179160" cy="79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70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87AE4-7AAE-4A90-9953-ABD84F50E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43204A4-A081-28C6-4AEF-4F30E7F67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0519BF8-2B48-7C6D-1981-D6A55AD6536A}"/>
              </a:ext>
            </a:extLst>
          </p:cNvPr>
          <p:cNvSpPr txBox="1"/>
          <p:nvPr/>
        </p:nvSpPr>
        <p:spPr>
          <a:xfrm>
            <a:off x="685800" y="571500"/>
            <a:ext cx="830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1">
                <a:solidFill>
                  <a:srgbClr val="091C78"/>
                </a:solidFill>
                <a:latin typeface="Gmarket Sans Bold"/>
              </a:rPr>
              <a:t>GIT Flow</a:t>
            </a:r>
            <a:endParaRPr lang="en-US" altLang="ko-KR" sz="6000" b="1" dirty="0">
              <a:solidFill>
                <a:srgbClr val="091C78"/>
              </a:solidFill>
              <a:latin typeface="Gmarket Sans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B34B7E4-D0B4-9753-2226-7D53E8239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8" y="1741447"/>
            <a:ext cx="16673498" cy="80097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89D72F-4180-207E-25EA-025BCBD09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70" y="1769660"/>
            <a:ext cx="16602830" cy="7031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2A76BF-B573-F32C-5421-747037E52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37467"/>
            <a:ext cx="16591160" cy="7825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55CEF0-1733-15AB-B5EC-B2A3FD363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54" y="1729196"/>
            <a:ext cx="7541846" cy="79687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CA2AB5-1BA3-67AD-A829-E2FB8A644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728" y="1729196"/>
            <a:ext cx="10202672" cy="80045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F2B8CD-B578-9789-7480-E9006AA3F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40" y="1733910"/>
            <a:ext cx="12179160" cy="79416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90B974-1767-F200-087D-D4DC788A0A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364" y="1752196"/>
            <a:ext cx="14309835" cy="79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61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14ACD-9C31-286C-392A-A418B02BD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D993DB9-0D89-EB3E-7E9C-9A39F37F3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42F9167-721F-F980-0DB9-84BB01366628}"/>
              </a:ext>
            </a:extLst>
          </p:cNvPr>
          <p:cNvSpPr txBox="1"/>
          <p:nvPr/>
        </p:nvSpPr>
        <p:spPr>
          <a:xfrm>
            <a:off x="685800" y="571500"/>
            <a:ext cx="830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1">
                <a:solidFill>
                  <a:srgbClr val="091C78"/>
                </a:solidFill>
                <a:latin typeface="Gmarket Sans Bold"/>
              </a:rPr>
              <a:t>GIT Flow</a:t>
            </a:r>
            <a:endParaRPr lang="en-US" altLang="ko-KR" sz="6000" b="1" dirty="0">
              <a:solidFill>
                <a:srgbClr val="091C78"/>
              </a:solidFill>
              <a:latin typeface="Gmarket Sans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8BEADE9-2961-3C98-AB3B-03CEDB927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8" y="1741447"/>
            <a:ext cx="16673498" cy="80097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737EF2-6296-BF37-0DED-C19AA30C4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70" y="1769660"/>
            <a:ext cx="16602830" cy="7031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F50825-0286-E566-FC54-158D23B2F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37467"/>
            <a:ext cx="16591160" cy="7825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0A1550-E7B1-1C84-172C-1048741E1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54" y="1729196"/>
            <a:ext cx="7541846" cy="79687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B78ECD-9762-8C76-0DE8-45F01C0ED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45" y="1707903"/>
            <a:ext cx="10535255" cy="79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25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EEDF6-4E3C-FA70-9F5B-2D8AA5292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28D694-C491-86A7-1084-4FD13B657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BBB88D60-10E2-EF38-E0D1-646BCF0C721E}"/>
              </a:ext>
            </a:extLst>
          </p:cNvPr>
          <p:cNvSpPr txBox="1"/>
          <p:nvPr/>
        </p:nvSpPr>
        <p:spPr>
          <a:xfrm>
            <a:off x="762000" y="2628900"/>
            <a:ext cx="4907872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1" i="0" u="none" strike="noStrike" dirty="0">
                <a:solidFill>
                  <a:schemeClr val="bg1"/>
                </a:solidFill>
                <a:latin typeface="Gmarket Sans Bold"/>
              </a:rPr>
              <a:t>Git Flow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6F8725E1-0696-8221-AAF8-A51211DAB218}"/>
              </a:ext>
            </a:extLst>
          </p:cNvPr>
          <p:cNvSpPr txBox="1"/>
          <p:nvPr/>
        </p:nvSpPr>
        <p:spPr>
          <a:xfrm>
            <a:off x="762000" y="4387597"/>
            <a:ext cx="4907872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1" i="0" u="none" strike="noStrike" dirty="0">
                <a:solidFill>
                  <a:schemeClr val="bg1"/>
                </a:solidFill>
                <a:latin typeface="Gmarket Sans Bold"/>
              </a:rPr>
              <a:t>Trunk</a:t>
            </a:r>
            <a:r>
              <a:rPr lang="ko-KR" altLang="en-US" sz="3600" b="1" i="0" u="none" strike="noStrike" dirty="0">
                <a:solidFill>
                  <a:schemeClr val="bg1"/>
                </a:solidFill>
                <a:latin typeface="Gmarket Sans Bold"/>
              </a:rPr>
              <a:t> </a:t>
            </a:r>
            <a:r>
              <a:rPr lang="en-US" altLang="ko-KR" sz="3600" b="1" i="0" u="none" strike="noStrike" dirty="0">
                <a:solidFill>
                  <a:schemeClr val="bg1"/>
                </a:solidFill>
                <a:latin typeface="Gmarket Sans Bold"/>
              </a:rPr>
              <a:t>based</a:t>
            </a:r>
            <a:endParaRPr lang="en-US" sz="3600" b="1" i="0" u="none" strike="noStrike" dirty="0">
              <a:solidFill>
                <a:schemeClr val="bg1"/>
              </a:solidFill>
              <a:latin typeface="Gmarket Sans Bold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3DBBBC75-DA88-1495-F095-D6C1085CBC2B}"/>
              </a:ext>
            </a:extLst>
          </p:cNvPr>
          <p:cNvSpPr txBox="1"/>
          <p:nvPr/>
        </p:nvSpPr>
        <p:spPr>
          <a:xfrm>
            <a:off x="685800" y="571500"/>
            <a:ext cx="830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6000" b="1" dirty="0">
                <a:solidFill>
                  <a:srgbClr val="091C78"/>
                </a:solidFill>
                <a:latin typeface="Gmarket Sans Bold"/>
              </a:rPr>
              <a:t>GIT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26713255-B6D9-98F6-1CC4-401A3DC2D469}"/>
              </a:ext>
            </a:extLst>
          </p:cNvPr>
          <p:cNvSpPr txBox="1"/>
          <p:nvPr/>
        </p:nvSpPr>
        <p:spPr>
          <a:xfrm>
            <a:off x="762000" y="8191500"/>
            <a:ext cx="4907872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1" i="0" u="none" strike="noStrike" dirty="0">
                <a:solidFill>
                  <a:schemeClr val="bg1"/>
                </a:solidFill>
                <a:latin typeface="Gmarket Sans Bold"/>
              </a:rPr>
              <a:t>GitLab Flow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73AAB0E-E466-D324-3AB5-AE2F2A5B626A}"/>
              </a:ext>
            </a:extLst>
          </p:cNvPr>
          <p:cNvSpPr txBox="1"/>
          <p:nvPr/>
        </p:nvSpPr>
        <p:spPr>
          <a:xfrm>
            <a:off x="762000" y="6286500"/>
            <a:ext cx="4907872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1" i="0" u="none" strike="noStrike" dirty="0">
                <a:solidFill>
                  <a:schemeClr val="bg1"/>
                </a:solidFill>
                <a:latin typeface="Gmarket Sans Bold"/>
              </a:rPr>
              <a:t>Git</a:t>
            </a:r>
            <a:r>
              <a:rPr lang="en-US" sz="3600" b="1" dirty="0">
                <a:solidFill>
                  <a:schemeClr val="bg1"/>
                </a:solidFill>
                <a:latin typeface="Gmarket Sans Bold"/>
              </a:rPr>
              <a:t>Hub</a:t>
            </a:r>
            <a:r>
              <a:rPr lang="en-US" sz="3600" b="1" i="0" u="none" strike="noStrike" dirty="0">
                <a:solidFill>
                  <a:schemeClr val="bg1"/>
                </a:solidFill>
                <a:latin typeface="Gmarket Sans Bold"/>
              </a:rPr>
              <a:t> Flow</a:t>
            </a:r>
          </a:p>
        </p:txBody>
      </p:sp>
      <p:pic>
        <p:nvPicPr>
          <p:cNvPr id="7" name="그림 6" descr="텍스트, 도표, 라인, 평면도이(가) 표시된 사진">
            <a:extLst>
              <a:ext uri="{FF2B5EF4-FFF2-40B4-BE49-F238E27FC236}">
                <a16:creationId xmlns:a16="http://schemas.microsoft.com/office/drawing/2014/main" id="{F27459AA-6C0F-1E96-7C96-5CD6B8E0D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554736"/>
            <a:ext cx="7010400" cy="929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69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088EB-4DFC-73B3-F068-ECEB57D00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BF16759-620C-046F-7D64-32F35D629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35727C5-624A-31CC-6C61-B96ACD4CCC15}"/>
              </a:ext>
            </a:extLst>
          </p:cNvPr>
          <p:cNvSpPr txBox="1"/>
          <p:nvPr/>
        </p:nvSpPr>
        <p:spPr>
          <a:xfrm>
            <a:off x="685800" y="571500"/>
            <a:ext cx="830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1" dirty="0">
                <a:solidFill>
                  <a:srgbClr val="091C78"/>
                </a:solidFill>
                <a:latin typeface="Gmarket Sans Bold"/>
              </a:rPr>
              <a:t>Trunk-based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31C04E-7F7D-1E65-B680-B67CDC84B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85225"/>
            <a:ext cx="14325600" cy="7188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644A02-F8CF-26AF-A22F-9DAAC956A127}"/>
              </a:ext>
            </a:extLst>
          </p:cNvPr>
          <p:cNvSpPr txBox="1"/>
          <p:nvPr/>
        </p:nvSpPr>
        <p:spPr>
          <a:xfrm>
            <a:off x="381000" y="8992737"/>
            <a:ext cx="14325600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600" b="1" i="0" u="none" strike="noStrike" dirty="0">
                <a:solidFill>
                  <a:schemeClr val="bg1"/>
                </a:solidFill>
                <a:latin typeface="Gmarket Sans Bold"/>
              </a:rPr>
              <a:t>Main Branch</a:t>
            </a:r>
            <a:r>
              <a:rPr lang="ko-KR" altLang="en-US" sz="3600" b="1" i="0" u="none" strike="noStrike" dirty="0">
                <a:solidFill>
                  <a:schemeClr val="bg1"/>
                </a:solidFill>
                <a:latin typeface="Gmarket Sans Bold"/>
              </a:rPr>
              <a:t>에 전부 관리함</a:t>
            </a:r>
            <a:endParaRPr lang="en-US" altLang="ko-KR" sz="3600" b="1" i="0" u="none" strike="noStrike" dirty="0">
              <a:solidFill>
                <a:schemeClr val="bg1"/>
              </a:solidFill>
              <a:latin typeface="Gmarke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896524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40D3A-7A4C-5676-4FE5-65AF184A0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DB77A3-115A-3A8F-2D61-817330249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984F219-EBE2-6CCA-19D7-FEFCD8D288D2}"/>
              </a:ext>
            </a:extLst>
          </p:cNvPr>
          <p:cNvSpPr txBox="1"/>
          <p:nvPr/>
        </p:nvSpPr>
        <p:spPr>
          <a:xfrm>
            <a:off x="685800" y="571500"/>
            <a:ext cx="830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1" dirty="0">
                <a:solidFill>
                  <a:srgbClr val="091C78"/>
                </a:solidFill>
                <a:latin typeface="Gmarket Sans Bold"/>
              </a:rPr>
              <a:t>Trunk-based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32500F-292E-AD25-5741-9E0A7F98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85225"/>
            <a:ext cx="14325600" cy="7188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60C1C-4EBE-B559-5DC0-07F32243D8A5}"/>
              </a:ext>
            </a:extLst>
          </p:cNvPr>
          <p:cNvSpPr txBox="1"/>
          <p:nvPr/>
        </p:nvSpPr>
        <p:spPr>
          <a:xfrm>
            <a:off x="381000" y="8992737"/>
            <a:ext cx="14325600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600" b="1" i="0" u="none" strike="noStrike" dirty="0">
                <a:solidFill>
                  <a:schemeClr val="bg1"/>
                </a:solidFill>
                <a:latin typeface="Gmarket Sans Bold"/>
              </a:rPr>
              <a:t>Hotfix</a:t>
            </a:r>
            <a:r>
              <a:rPr lang="ko-KR" altLang="en-US" sz="3600" b="1" i="0" u="none" strike="noStrike" dirty="0">
                <a:solidFill>
                  <a:schemeClr val="bg1"/>
                </a:solidFill>
                <a:latin typeface="Gmarket Sans Bold"/>
              </a:rPr>
              <a:t>를 존나 하게 됨</a:t>
            </a:r>
            <a:endParaRPr lang="en-US" altLang="ko-KR" sz="3600" b="1" i="0" u="none" strike="noStrike" dirty="0">
              <a:solidFill>
                <a:schemeClr val="bg1"/>
              </a:solidFill>
              <a:latin typeface="Gmarke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5874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12858-22D4-E28D-BAA1-D38BB1E36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9840AC-380F-AA4F-B176-53E32E7B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D3BD142-8D97-E25B-6473-C018116384F8}"/>
              </a:ext>
            </a:extLst>
          </p:cNvPr>
          <p:cNvSpPr txBox="1"/>
          <p:nvPr/>
        </p:nvSpPr>
        <p:spPr>
          <a:xfrm>
            <a:off x="685800" y="571500"/>
            <a:ext cx="830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1" dirty="0">
                <a:solidFill>
                  <a:srgbClr val="091C78"/>
                </a:solidFill>
                <a:latin typeface="Gmarket Sans Bold"/>
              </a:rPr>
              <a:t>GIT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B1584F38-E514-CADE-215C-86E149AF74CB}"/>
              </a:ext>
            </a:extLst>
          </p:cNvPr>
          <p:cNvSpPr txBox="1"/>
          <p:nvPr/>
        </p:nvSpPr>
        <p:spPr>
          <a:xfrm>
            <a:off x="5829300" y="865124"/>
            <a:ext cx="6629400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1" dirty="0">
                <a:solidFill>
                  <a:schemeClr val="bg1"/>
                </a:solidFill>
                <a:latin typeface="Gmarket Sans Bold"/>
              </a:rPr>
              <a:t>Git ReadMe</a:t>
            </a:r>
            <a:endParaRPr lang="en-US" sz="3600" b="1" i="0" u="none" strike="noStrike" dirty="0">
              <a:solidFill>
                <a:schemeClr val="bg1"/>
              </a:solidFill>
              <a:latin typeface="Gmarket Sans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72AB76-B596-0429-82EE-2F374A509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56" y="3162300"/>
            <a:ext cx="17214487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67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760AF-74A2-1F96-86E6-1A6B9FF97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FD17E1-376F-EBDB-749E-B3DA8D34D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E92A034-106B-10FE-F656-E1D20796E5DE}"/>
              </a:ext>
            </a:extLst>
          </p:cNvPr>
          <p:cNvSpPr txBox="1"/>
          <p:nvPr/>
        </p:nvSpPr>
        <p:spPr>
          <a:xfrm>
            <a:off x="685800" y="571500"/>
            <a:ext cx="830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1" dirty="0">
                <a:solidFill>
                  <a:srgbClr val="091C78"/>
                </a:solidFill>
                <a:latin typeface="Gmarket Sans Bold"/>
              </a:rPr>
              <a:t>GIT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4D4116C7-2099-35EC-9A95-556DF47ADFDC}"/>
              </a:ext>
            </a:extLst>
          </p:cNvPr>
          <p:cNvSpPr txBox="1"/>
          <p:nvPr/>
        </p:nvSpPr>
        <p:spPr>
          <a:xfrm>
            <a:off x="5829300" y="865124"/>
            <a:ext cx="6629400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1" dirty="0">
                <a:solidFill>
                  <a:schemeClr val="bg1"/>
                </a:solidFill>
                <a:latin typeface="Gmarket Sans Bold"/>
              </a:rPr>
              <a:t>Git ReadMe</a:t>
            </a:r>
            <a:endParaRPr lang="en-US" sz="3600" b="1" i="0" u="none" strike="noStrike" dirty="0">
              <a:solidFill>
                <a:schemeClr val="bg1"/>
              </a:solidFill>
              <a:latin typeface="Gmarket Sans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A70380-B3AD-3F67-5A4E-973F67DEC9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2824"/>
          <a:stretch/>
        </p:blipFill>
        <p:spPr>
          <a:xfrm>
            <a:off x="10058400" y="2002706"/>
            <a:ext cx="6096000" cy="73981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E24E94-42F1-D5C1-5AAC-C312D6FCA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14500"/>
            <a:ext cx="8998412" cy="831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52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7C1A9-CCCA-6C04-9AE6-21C0679B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E451799-0B56-26B7-C08C-B82F82741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E32BD9E-AC01-625F-B317-3BCA8B8F118D}"/>
              </a:ext>
            </a:extLst>
          </p:cNvPr>
          <p:cNvSpPr txBox="1"/>
          <p:nvPr/>
        </p:nvSpPr>
        <p:spPr>
          <a:xfrm>
            <a:off x="685800" y="571500"/>
            <a:ext cx="830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1" dirty="0">
                <a:solidFill>
                  <a:srgbClr val="091C78"/>
                </a:solidFill>
                <a:latin typeface="Gmarket Sans Bold"/>
              </a:rPr>
              <a:t>GIT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CB013B1A-CA2B-89DC-08A7-6D9CCF5967E5}"/>
              </a:ext>
            </a:extLst>
          </p:cNvPr>
          <p:cNvSpPr txBox="1"/>
          <p:nvPr/>
        </p:nvSpPr>
        <p:spPr>
          <a:xfrm>
            <a:off x="3352800" y="717550"/>
            <a:ext cx="6629400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600" b="1" i="0" u="none" strike="noStrike" dirty="0">
                <a:solidFill>
                  <a:schemeClr val="bg1"/>
                </a:solidFill>
                <a:latin typeface="Gmarket Sans Bold"/>
              </a:rPr>
              <a:t>Issue</a:t>
            </a:r>
            <a:endParaRPr lang="en-US" sz="3600" b="1" i="0" u="none" strike="noStrike" dirty="0">
              <a:solidFill>
                <a:schemeClr val="bg1"/>
              </a:solidFill>
              <a:latin typeface="Gmarket Sans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5AEC29-7730-3D5D-0722-130DD2E15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915046"/>
            <a:ext cx="9448800" cy="8072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93B4BD-DA9B-6B9D-AA59-2FCDA00CC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1730119"/>
            <a:ext cx="8084491" cy="82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0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E7C68-AB2F-F657-4612-3D553B8CA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B55951-6D89-4F16-EE42-57F2E64AA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B788807-2FE6-5A11-CA6F-93BBD08DE017}"/>
              </a:ext>
            </a:extLst>
          </p:cNvPr>
          <p:cNvSpPr txBox="1"/>
          <p:nvPr/>
        </p:nvSpPr>
        <p:spPr>
          <a:xfrm>
            <a:off x="685800" y="571500"/>
            <a:ext cx="830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1" dirty="0">
                <a:solidFill>
                  <a:srgbClr val="091C78"/>
                </a:solidFill>
                <a:latin typeface="Gmarket Sans Bold"/>
              </a:rPr>
              <a:t>GIT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6B763EB-F890-223E-25DF-4BAFE6C8896F}"/>
              </a:ext>
            </a:extLst>
          </p:cNvPr>
          <p:cNvSpPr txBox="1"/>
          <p:nvPr/>
        </p:nvSpPr>
        <p:spPr>
          <a:xfrm>
            <a:off x="3352800" y="717550"/>
            <a:ext cx="6629400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600" b="1" i="0" u="none" strike="noStrike" dirty="0">
                <a:solidFill>
                  <a:schemeClr val="bg1"/>
                </a:solidFill>
                <a:latin typeface="Gmarket Sans Bold"/>
              </a:rPr>
              <a:t>Issue</a:t>
            </a:r>
            <a:endParaRPr lang="en-US" sz="3600" b="1" i="0" u="none" strike="noStrike" dirty="0">
              <a:solidFill>
                <a:schemeClr val="bg1"/>
              </a:solidFill>
              <a:latin typeface="Gmarket Sans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38A73D-4C5F-EDC2-6B0C-8D308C8AF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076450"/>
            <a:ext cx="3076624" cy="73756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878AEA-BED4-C2B2-9658-C1B59AD03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1919596"/>
            <a:ext cx="9448800" cy="808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9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F5391-7838-4B4F-BEB0-6872339A2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43804BF-E9F8-6D1D-13D5-B1348E79E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0605C24-7900-4E4C-2A81-207856448682}"/>
              </a:ext>
            </a:extLst>
          </p:cNvPr>
          <p:cNvSpPr txBox="1"/>
          <p:nvPr/>
        </p:nvSpPr>
        <p:spPr>
          <a:xfrm>
            <a:off x="685800" y="571500"/>
            <a:ext cx="830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1" dirty="0">
                <a:solidFill>
                  <a:srgbClr val="091C78"/>
                </a:solidFill>
                <a:latin typeface="Gmarket Sans Bold"/>
              </a:rPr>
              <a:t>GIT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E914C3BB-39E5-61F2-B5C0-65C72D03B217}"/>
              </a:ext>
            </a:extLst>
          </p:cNvPr>
          <p:cNvSpPr txBox="1"/>
          <p:nvPr/>
        </p:nvSpPr>
        <p:spPr>
          <a:xfrm>
            <a:off x="3352800" y="717550"/>
            <a:ext cx="6629400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600" b="1" i="0" u="none" strike="noStrike" dirty="0">
                <a:solidFill>
                  <a:schemeClr val="bg1"/>
                </a:solidFill>
                <a:latin typeface="Gmarket Sans Bold"/>
              </a:rPr>
              <a:t>Pull Request</a:t>
            </a:r>
            <a:endParaRPr lang="en-US" sz="3600" b="1" i="0" u="none" strike="noStrike" dirty="0">
              <a:solidFill>
                <a:schemeClr val="bg1"/>
              </a:solidFill>
              <a:latin typeface="Gmarket Sans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31E22D-A942-CA09-08D6-AA7A23FA7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076450"/>
            <a:ext cx="12941965" cy="5264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515977-E0B8-320E-C57E-449719D0CEBA}"/>
              </a:ext>
            </a:extLst>
          </p:cNvPr>
          <p:cNvSpPr txBox="1"/>
          <p:nvPr/>
        </p:nvSpPr>
        <p:spPr>
          <a:xfrm>
            <a:off x="1371600" y="8210550"/>
            <a:ext cx="6629400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600" b="1" i="0" u="none" strike="noStrike" dirty="0">
                <a:solidFill>
                  <a:schemeClr val="bg1"/>
                </a:solidFill>
                <a:latin typeface="Gmarket Sans Bold"/>
              </a:rPr>
              <a:t>Branch </a:t>
            </a:r>
            <a:r>
              <a:rPr lang="ko-KR" altLang="en-US" sz="3600" b="1" i="0" u="none" strike="noStrike" dirty="0">
                <a:solidFill>
                  <a:schemeClr val="bg1"/>
                </a:solidFill>
                <a:latin typeface="Gmarket Sans Bold"/>
              </a:rPr>
              <a:t>를 병합하는 방법</a:t>
            </a:r>
            <a:endParaRPr lang="en-US" sz="3600" b="1" i="0" u="none" strike="noStrike" dirty="0">
              <a:solidFill>
                <a:schemeClr val="bg1"/>
              </a:solidFill>
              <a:latin typeface="Gmarke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936250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0C422-DBB8-3374-6F16-6750BD5F7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264CFD-621F-E009-6E20-1E3299A86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352E1F7-A856-93B7-858F-1347E74AF9B3}"/>
              </a:ext>
            </a:extLst>
          </p:cNvPr>
          <p:cNvSpPr txBox="1"/>
          <p:nvPr/>
        </p:nvSpPr>
        <p:spPr>
          <a:xfrm>
            <a:off x="685800" y="571500"/>
            <a:ext cx="830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1" dirty="0">
                <a:solidFill>
                  <a:srgbClr val="091C78"/>
                </a:solidFill>
                <a:latin typeface="Gmarket Sans Bold"/>
              </a:rPr>
              <a:t>GIT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339B3DE1-6F15-1595-7944-03F77022CAA6}"/>
              </a:ext>
            </a:extLst>
          </p:cNvPr>
          <p:cNvSpPr txBox="1"/>
          <p:nvPr/>
        </p:nvSpPr>
        <p:spPr>
          <a:xfrm>
            <a:off x="3352800" y="717550"/>
            <a:ext cx="6629400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600" b="1" i="0" u="none" strike="noStrike" dirty="0">
                <a:solidFill>
                  <a:schemeClr val="bg1"/>
                </a:solidFill>
                <a:latin typeface="Gmarket Sans Bold"/>
              </a:rPr>
              <a:t>Pull Request</a:t>
            </a:r>
            <a:endParaRPr lang="en-US" sz="3600" b="1" i="0" u="none" strike="noStrike" dirty="0">
              <a:solidFill>
                <a:schemeClr val="bg1"/>
              </a:solidFill>
              <a:latin typeface="Gmarket Sans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EDBC14-F3DD-A904-1C95-9DBD5EC2C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904833"/>
            <a:ext cx="12687952" cy="6477333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7454072D-D3DF-4FD6-BF4D-A7047BBABE1E}"/>
              </a:ext>
            </a:extLst>
          </p:cNvPr>
          <p:cNvSpPr txBox="1"/>
          <p:nvPr/>
        </p:nvSpPr>
        <p:spPr>
          <a:xfrm>
            <a:off x="2552700" y="8724520"/>
            <a:ext cx="13182600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600" b="1" i="0" u="none" strike="noStrike" dirty="0">
                <a:solidFill>
                  <a:schemeClr val="bg1"/>
                </a:solidFill>
                <a:latin typeface="Gmarket Sans Bold"/>
              </a:rPr>
              <a:t>Branch</a:t>
            </a:r>
            <a:r>
              <a:rPr lang="ko-KR" altLang="en-US" sz="3600" b="1" i="0" u="none" strike="noStrike" dirty="0">
                <a:solidFill>
                  <a:schemeClr val="bg1"/>
                </a:solidFill>
                <a:latin typeface="Gmarket Sans Bold"/>
              </a:rPr>
              <a:t>에서 다른 </a:t>
            </a:r>
            <a:r>
              <a:rPr lang="en-US" altLang="ko-KR" sz="3600" b="1" i="0" u="none" strike="noStrike" dirty="0">
                <a:solidFill>
                  <a:schemeClr val="bg1"/>
                </a:solidFill>
                <a:latin typeface="Gmarket Sans Bold"/>
              </a:rPr>
              <a:t>Branch</a:t>
            </a:r>
            <a:r>
              <a:rPr lang="ko-KR" altLang="en-US" sz="3600" b="1" i="0" u="none" strike="noStrike" dirty="0">
                <a:solidFill>
                  <a:schemeClr val="bg1"/>
                </a:solidFill>
                <a:latin typeface="Gmarket Sans Bold"/>
              </a:rPr>
              <a:t>로 변경 사항 저장 가능</a:t>
            </a:r>
            <a:endParaRPr lang="en-US" sz="3600" b="1" i="0" u="none" strike="noStrike" dirty="0">
              <a:solidFill>
                <a:schemeClr val="bg1"/>
              </a:solidFill>
              <a:latin typeface="Gmarke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03552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6A01D-CB49-3691-F478-C3802CE31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DDBF23D-C4A0-8EBE-DCED-15E39A356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90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A869DE4-6185-54E1-DBFE-6A7052CE70AD}"/>
              </a:ext>
            </a:extLst>
          </p:cNvPr>
          <p:cNvSpPr txBox="1"/>
          <p:nvPr/>
        </p:nvSpPr>
        <p:spPr>
          <a:xfrm>
            <a:off x="685800" y="571500"/>
            <a:ext cx="8305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000" b="1" dirty="0">
                <a:solidFill>
                  <a:srgbClr val="091C78"/>
                </a:solidFill>
                <a:latin typeface="Gmarket Sans Bold"/>
              </a:rPr>
              <a:t>GIT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F2ACA820-5E94-08B0-591C-23BDF9B2F3BD}"/>
              </a:ext>
            </a:extLst>
          </p:cNvPr>
          <p:cNvSpPr txBox="1"/>
          <p:nvPr/>
        </p:nvSpPr>
        <p:spPr>
          <a:xfrm>
            <a:off x="3352800" y="717550"/>
            <a:ext cx="6629400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600" b="1" i="0" u="none" strike="noStrike" dirty="0">
                <a:solidFill>
                  <a:schemeClr val="bg1"/>
                </a:solidFill>
                <a:latin typeface="Gmarket Sans Bold"/>
              </a:rPr>
              <a:t>Pull Request</a:t>
            </a:r>
            <a:endParaRPr lang="en-US" sz="3600" b="1" i="0" u="none" strike="noStrike" dirty="0">
              <a:solidFill>
                <a:schemeClr val="bg1"/>
              </a:solidFill>
              <a:latin typeface="Gmarket Sans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509740-ADA0-0A7D-941C-2F4533E51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44616"/>
            <a:ext cx="9798554" cy="7125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D8082-5834-0CCC-AF8F-2147EB28D180}"/>
              </a:ext>
            </a:extLst>
          </p:cNvPr>
          <p:cNvSpPr txBox="1"/>
          <p:nvPr/>
        </p:nvSpPr>
        <p:spPr>
          <a:xfrm>
            <a:off x="10591800" y="2171700"/>
            <a:ext cx="6629400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3600" b="1" i="0" u="none" strike="noStrike" dirty="0">
                <a:solidFill>
                  <a:schemeClr val="bg1"/>
                </a:solidFill>
                <a:latin typeface="Gmarket Sans Bold"/>
              </a:rPr>
              <a:t>Pull Request</a:t>
            </a:r>
            <a:r>
              <a:rPr lang="ko-KR" altLang="en-US" sz="3600" b="1" i="0" u="none" strike="noStrike" dirty="0">
                <a:solidFill>
                  <a:schemeClr val="bg1"/>
                </a:solidFill>
                <a:latin typeface="Gmarket Sans Bold"/>
              </a:rPr>
              <a:t>에 대한 설명</a:t>
            </a:r>
            <a:endParaRPr lang="en-US" sz="3600" b="1" i="0" u="none" strike="noStrike" dirty="0">
              <a:solidFill>
                <a:schemeClr val="bg1"/>
              </a:solidFill>
              <a:latin typeface="Gmarke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745486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2226</TotalTime>
  <Words>97</Words>
  <Application>Microsoft Office PowerPoint</Application>
  <PresentationFormat>사용자 지정</PresentationFormat>
  <Paragraphs>47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Calibri</vt:lpstr>
      <vt:lpstr>Gmarket Sans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양준서</dc:creator>
  <cp:lastModifiedBy>고명준</cp:lastModifiedBy>
  <cp:revision>58</cp:revision>
  <dcterms:created xsi:type="dcterms:W3CDTF">2006-08-16T00:00:00Z</dcterms:created>
  <dcterms:modified xsi:type="dcterms:W3CDTF">2025-04-28T08:53:47Z</dcterms:modified>
</cp:coreProperties>
</file>